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59" r:id="rId3"/>
    <p:sldId id="331" r:id="rId4"/>
    <p:sldId id="294" r:id="rId5"/>
    <p:sldId id="316" r:id="rId6"/>
    <p:sldId id="341" r:id="rId7"/>
    <p:sldId id="342" r:id="rId8"/>
    <p:sldId id="352" r:id="rId9"/>
    <p:sldId id="343" r:id="rId10"/>
    <p:sldId id="353" r:id="rId11"/>
    <p:sldId id="354" r:id="rId12"/>
    <p:sldId id="350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16"/>
            <p14:sldId id="341"/>
            <p14:sldId id="342"/>
            <p14:sldId id="352"/>
            <p14:sldId id="343"/>
            <p14:sldId id="353"/>
            <p14:sldId id="354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>
        <p:scale>
          <a:sx n="71" d="100"/>
          <a:sy n="71" d="100"/>
        </p:scale>
        <p:origin x="8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2021/3/24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2021/3/24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___1.xlsx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Mar-23-2021</a:t>
            </a:r>
            <a:endParaRPr lang="en-US" sz="2800" b="1" dirty="0">
              <a:solidFill>
                <a:srgbClr val="002060"/>
              </a:solidFill>
            </a:endParaRP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Version 01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BFX-AT100 Missing DUT on Gif Box 8D </a:t>
            </a:r>
            <a:r>
              <a:rPr lang="pt-BR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Report 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=""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Akira Wen Dao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723969D-F7DC-415C-BC03-86FCCFC4E993}"/>
              </a:ext>
            </a:extLst>
          </p:cNvPr>
          <p:cNvSpPr/>
          <p:nvPr/>
        </p:nvSpPr>
        <p:spPr>
          <a:xfrm>
            <a:off x="587020" y="1336545"/>
            <a:ext cx="67819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OTT:</a:t>
            </a:r>
            <a:endParaRPr lang="en-US" altLang="zh-CN" sz="28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endParaRPr lang="en-US" altLang="zh-CN" sz="24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               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=""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=""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=""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04436"/>
            <a:ext cx="11333702" cy="669691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22-Mar, Customer complained 01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units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BFX-AT100 ( T99X171.00 ) Missing DUT inside Gif Box 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production data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Production data : Doing follow normal process , no abnormal issue.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538110" y="5419213"/>
            <a:ext cx="11333700" cy="782150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This DUT not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be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rework or repair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data. 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901" y="2118952"/>
            <a:ext cx="10942992" cy="3411988"/>
          </a:xfrm>
          <a:prstGeom prst="rect">
            <a:avLst/>
          </a:prstGeom>
          <a:ln>
            <a:solidFill>
              <a:srgbClr val="00FF00"/>
            </a:solidFill>
          </a:ln>
        </p:spPr>
      </p:pic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production data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Follow SFIS data, this DUT on full Carton ( 10 Units ) and Full Pallet. No separate Caron or pallet record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538110" y="5574200"/>
            <a:ext cx="11333700" cy="782150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SFIS data is normal for that CTN from Check Weight to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Pack_CTN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364980"/>
              </p:ext>
            </p:extLst>
          </p:nvPr>
        </p:nvGraphicFramePr>
        <p:xfrm>
          <a:off x="538110" y="1925228"/>
          <a:ext cx="11244492" cy="3801669"/>
        </p:xfrm>
        <a:graphic>
          <a:graphicData uri="http://schemas.openxmlformats.org/drawingml/2006/table">
            <a:tbl>
              <a:tblPr/>
              <a:tblGrid>
                <a:gridCol w="274366">
                  <a:extLst>
                    <a:ext uri="{9D8B030D-6E8A-4147-A177-3AD203B41FA5}">
                      <a16:colId xmlns="" xmlns:a16="http://schemas.microsoft.com/office/drawing/2014/main" val="4199232971"/>
                    </a:ext>
                  </a:extLst>
                </a:gridCol>
                <a:gridCol w="994786">
                  <a:extLst>
                    <a:ext uri="{9D8B030D-6E8A-4147-A177-3AD203B41FA5}">
                      <a16:colId xmlns="" xmlns:a16="http://schemas.microsoft.com/office/drawing/2014/main" val="3659164985"/>
                    </a:ext>
                  </a:extLst>
                </a:gridCol>
                <a:gridCol w="1618270">
                  <a:extLst>
                    <a:ext uri="{9D8B030D-6E8A-4147-A177-3AD203B41FA5}">
                      <a16:colId xmlns="" xmlns:a16="http://schemas.microsoft.com/office/drawing/2014/main" val="650136717"/>
                    </a:ext>
                  </a:extLst>
                </a:gridCol>
                <a:gridCol w="1062168">
                  <a:extLst>
                    <a:ext uri="{9D8B030D-6E8A-4147-A177-3AD203B41FA5}">
                      <a16:colId xmlns="" xmlns:a16="http://schemas.microsoft.com/office/drawing/2014/main" val="2544981581"/>
                    </a:ext>
                  </a:extLst>
                </a:gridCol>
                <a:gridCol w="908602">
                  <a:extLst>
                    <a:ext uri="{9D8B030D-6E8A-4147-A177-3AD203B41FA5}">
                      <a16:colId xmlns="" xmlns:a16="http://schemas.microsoft.com/office/drawing/2014/main" val="846302977"/>
                    </a:ext>
                  </a:extLst>
                </a:gridCol>
                <a:gridCol w="883007">
                  <a:extLst>
                    <a:ext uri="{9D8B030D-6E8A-4147-A177-3AD203B41FA5}">
                      <a16:colId xmlns="" xmlns:a16="http://schemas.microsoft.com/office/drawing/2014/main" val="4237152205"/>
                    </a:ext>
                  </a:extLst>
                </a:gridCol>
                <a:gridCol w="934291">
                  <a:extLst>
                    <a:ext uri="{9D8B030D-6E8A-4147-A177-3AD203B41FA5}">
                      <a16:colId xmlns="" xmlns:a16="http://schemas.microsoft.com/office/drawing/2014/main" val="1680034685"/>
                    </a:ext>
                  </a:extLst>
                </a:gridCol>
                <a:gridCol w="558800">
                  <a:extLst>
                    <a:ext uri="{9D8B030D-6E8A-4147-A177-3AD203B41FA5}">
                      <a16:colId xmlns="" xmlns:a16="http://schemas.microsoft.com/office/drawing/2014/main" val="178863026"/>
                    </a:ext>
                  </a:extLst>
                </a:gridCol>
                <a:gridCol w="850900">
                  <a:extLst>
                    <a:ext uri="{9D8B030D-6E8A-4147-A177-3AD203B41FA5}">
                      <a16:colId xmlns="" xmlns:a16="http://schemas.microsoft.com/office/drawing/2014/main" val="2877700193"/>
                    </a:ext>
                  </a:extLst>
                </a:gridCol>
                <a:gridCol w="901700">
                  <a:extLst>
                    <a:ext uri="{9D8B030D-6E8A-4147-A177-3AD203B41FA5}">
                      <a16:colId xmlns="" xmlns:a16="http://schemas.microsoft.com/office/drawing/2014/main" val="3356655738"/>
                    </a:ext>
                  </a:extLst>
                </a:gridCol>
                <a:gridCol w="1182628">
                  <a:extLst>
                    <a:ext uri="{9D8B030D-6E8A-4147-A177-3AD203B41FA5}">
                      <a16:colId xmlns="" xmlns:a16="http://schemas.microsoft.com/office/drawing/2014/main" val="1864219308"/>
                    </a:ext>
                  </a:extLst>
                </a:gridCol>
                <a:gridCol w="1074974">
                  <a:extLst>
                    <a:ext uri="{9D8B030D-6E8A-4147-A177-3AD203B41FA5}">
                      <a16:colId xmlns="" xmlns:a16="http://schemas.microsoft.com/office/drawing/2014/main" val="42836580"/>
                    </a:ext>
                  </a:extLst>
                </a:gridCol>
              </a:tblGrid>
              <a:tr h="353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SERIAL_NUMBER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SHIPPING_SN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MCARTON_NO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PALLET_NO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MO_NUMBER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MODEL_NAME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VERSION_CODE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LINE_NAME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GROUP_NAME_CQC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Check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Weight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 CTN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022167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28CDC4FF0E60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732.6g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2:42:38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54974202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28CDC4FF0F2E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732.8g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2:28:25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7306951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28CDC4FF15CC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731.2g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2:43:16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47978381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28CDC4FF0E71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736.8g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2:29:19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85334754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28CDC4FF1559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733.8g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2:44:45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64969785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28CDC4FF0E25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733.6g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2:29:26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88827280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28CDC4FF0F0D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730.2g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2:29:15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145633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28CDC4FF0E01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735.4g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2:44:11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29403030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28CDC4FF0F06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734g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2/7/2021 2:29:34 PM</a:t>
                      </a:r>
                      <a:endParaRPr 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4985968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28CDC4FF0EDD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2149688001202101069120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214CYA51050912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PYA81050778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2151018536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T99X171.00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08L1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732g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2:42:33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200000"/>
                        </a:lnSpc>
                      </a:pP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2/7/2021 2:53:56 PM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4940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083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all factory inventory.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3864" y="1415587"/>
            <a:ext cx="10664685" cy="2454668"/>
          </a:xfrm>
          <a:prstGeom prst="rect">
            <a:avLst/>
          </a:prstGeom>
        </p:spPr>
      </p:pic>
      <p:sp>
        <p:nvSpPr>
          <p:cNvPr id="12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3" y="5498903"/>
            <a:ext cx="11333700" cy="782150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19</a:t>
            </a:r>
            <a:r>
              <a:rPr lang="vi-VN" b="1" dirty="0" smtClean="0">
                <a:solidFill>
                  <a:schemeClr val="tx1"/>
                </a:solidFill>
                <a:cs typeface="Arial" panose="020B0604020202020204" pitchFamily="34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840 units in Finish good, 3,881pcs in WIP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Not found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SN “2149688001202101069119” in any record.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/>
          <a:srcRect r="10627"/>
          <a:stretch/>
        </p:blipFill>
        <p:spPr>
          <a:xfrm>
            <a:off x="593864" y="3875096"/>
            <a:ext cx="10664685" cy="17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Shipping data, Shipping inspection by WH / CQA and Security result.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3" y="5679554"/>
            <a:ext cx="11333700" cy="782150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1. Foxconn shipping total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4000 units on 2021/02/09.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             2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. Shipping inspection by Security, WH leader, CQA don’t found any abnormal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448899" y="4462062"/>
          <a:ext cx="11333704" cy="1217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3426">
                  <a:extLst>
                    <a:ext uri="{9D8B030D-6E8A-4147-A177-3AD203B41FA5}">
                      <a16:colId xmlns="" xmlns:a16="http://schemas.microsoft.com/office/drawing/2014/main" val="2320833581"/>
                    </a:ext>
                  </a:extLst>
                </a:gridCol>
                <a:gridCol w="2833426">
                  <a:extLst>
                    <a:ext uri="{9D8B030D-6E8A-4147-A177-3AD203B41FA5}">
                      <a16:colId xmlns="" xmlns:a16="http://schemas.microsoft.com/office/drawing/2014/main" val="1169572110"/>
                    </a:ext>
                  </a:extLst>
                </a:gridCol>
                <a:gridCol w="2833426">
                  <a:extLst>
                    <a:ext uri="{9D8B030D-6E8A-4147-A177-3AD203B41FA5}">
                      <a16:colId xmlns="" xmlns:a16="http://schemas.microsoft.com/office/drawing/2014/main" val="671300951"/>
                    </a:ext>
                  </a:extLst>
                </a:gridCol>
                <a:gridCol w="2833426">
                  <a:extLst>
                    <a:ext uri="{9D8B030D-6E8A-4147-A177-3AD203B41FA5}">
                      <a16:colId xmlns="" xmlns:a16="http://schemas.microsoft.com/office/drawing/2014/main" val="2525727167"/>
                    </a:ext>
                  </a:extLst>
                </a:gridCol>
              </a:tblGrid>
              <a:tr h="409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DN</a:t>
                      </a:r>
                      <a:r>
                        <a:rPr lang="en-US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No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Carton_ID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Pallet_ID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74422585"/>
                  </a:ext>
                </a:extLst>
              </a:tr>
              <a:tr h="80819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2149688001202101069119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5028024945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214CYA51050912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PYA81050778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9896578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16368" y="1357760"/>
            <a:ext cx="3014520" cy="266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0173" y="1357759"/>
            <a:ext cx="4333924" cy="2664727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10237669" y="2226283"/>
          <a:ext cx="1459526" cy="103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7669" y="2226283"/>
                        <a:ext cx="1459526" cy="10390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29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3700" y="1394569"/>
            <a:ext cx="4625275" cy="2155116"/>
          </a:xfrm>
          <a:prstGeom prst="rect">
            <a:avLst/>
          </a:prstGeom>
        </p:spPr>
      </p:pic>
      <p:sp>
        <p:nvSpPr>
          <p:cNvPr id="25" name="向下箭號圖說文字 3">
            <a:extLst>
              <a:ext uri="{FF2B5EF4-FFF2-40B4-BE49-F238E27FC236}">
                <a16:creationId xmlns=""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altLang="zh-TW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Process and Camera layout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Cause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TextBox 124">
            <a:extLst>
              <a:ext uri="{FF2B5EF4-FFF2-40B4-BE49-F238E27FC236}">
                <a16:creationId xmlns="" xmlns:a16="http://schemas.microsoft.com/office/drawing/2014/main" id="{BEE83DC8-CA32-48EB-9E42-134D41FA800F}"/>
              </a:ext>
            </a:extLst>
          </p:cNvPr>
          <p:cNvSpPr txBox="1"/>
          <p:nvPr/>
        </p:nvSpPr>
        <p:spPr>
          <a:xfrm>
            <a:off x="3866192" y="3518445"/>
            <a:ext cx="468474" cy="20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24" name="TextBox 132">
            <a:extLst>
              <a:ext uri="{FF2B5EF4-FFF2-40B4-BE49-F238E27FC236}">
                <a16:creationId xmlns="" xmlns:a16="http://schemas.microsoft.com/office/drawing/2014/main" id="{0EC1D97E-D990-4E43-A470-77A5BB955F1B}"/>
              </a:ext>
            </a:extLst>
          </p:cNvPr>
          <p:cNvSpPr txBox="1"/>
          <p:nvPr/>
        </p:nvSpPr>
        <p:spPr>
          <a:xfrm>
            <a:off x="4484167" y="1069239"/>
            <a:ext cx="557369" cy="20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26" name="TextBox 134">
            <a:extLst>
              <a:ext uri="{FF2B5EF4-FFF2-40B4-BE49-F238E27FC236}">
                <a16:creationId xmlns="" xmlns:a16="http://schemas.microsoft.com/office/drawing/2014/main" id="{F4A263F3-71C5-4BD0-A118-B72B3E3A8080}"/>
              </a:ext>
            </a:extLst>
          </p:cNvPr>
          <p:cNvSpPr txBox="1"/>
          <p:nvPr/>
        </p:nvSpPr>
        <p:spPr>
          <a:xfrm>
            <a:off x="6882641" y="1069239"/>
            <a:ext cx="557369" cy="20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pic>
        <p:nvPicPr>
          <p:cNvPr id="28" name="Picture 114">
            <a:extLst>
              <a:ext uri="{FF2B5EF4-FFF2-40B4-BE49-F238E27FC236}">
                <a16:creationId xmlns="" xmlns:a16="http://schemas.microsoft.com/office/drawing/2014/main" id="{2B99FE01-9EDD-4B72-9BDF-5959EA8CE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</a:blip>
          <a:stretch>
            <a:fillRect/>
          </a:stretch>
        </p:blipFill>
        <p:spPr>
          <a:xfrm>
            <a:off x="6598493" y="1435558"/>
            <a:ext cx="4124925" cy="2082887"/>
          </a:xfrm>
          <a:prstGeom prst="rect">
            <a:avLst/>
          </a:prstGeom>
        </p:spPr>
      </p:pic>
      <p:sp>
        <p:nvSpPr>
          <p:cNvPr id="29" name="Rectangle 106">
            <a:extLst>
              <a:ext uri="{FF2B5EF4-FFF2-40B4-BE49-F238E27FC236}">
                <a16:creationId xmlns="" xmlns:a16="http://schemas.microsoft.com/office/drawing/2014/main" id="{8ECEC044-5882-4DA0-B0DE-A38E3C799D6F}"/>
              </a:ext>
            </a:extLst>
          </p:cNvPr>
          <p:cNvSpPr/>
          <p:nvPr/>
        </p:nvSpPr>
        <p:spPr>
          <a:xfrm>
            <a:off x="7428008" y="1135476"/>
            <a:ext cx="2641172" cy="300083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150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Thien</a:t>
            </a:r>
            <a:r>
              <a:rPr lang="en-US" sz="15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Kim Stock ( Shipping area)</a:t>
            </a:r>
            <a:endParaRPr lang="en-US" sz="150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31" name="直線單箭頭接點 354">
            <a:extLst>
              <a:ext uri="{FF2B5EF4-FFF2-40B4-BE49-F238E27FC236}">
                <a16:creationId xmlns="" xmlns:a16="http://schemas.microsoft.com/office/drawing/2014/main" id="{521F213E-9D9C-4FFF-A250-0D0F274D1F7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44318" y="3314109"/>
            <a:ext cx="1" cy="599543"/>
          </a:xfrm>
          <a:prstGeom prst="straightConnector1">
            <a:avLst/>
          </a:prstGeom>
          <a:noFill/>
          <a:ln w="38100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34" name="Oval 162">
            <a:extLst>
              <a:ext uri="{FF2B5EF4-FFF2-40B4-BE49-F238E27FC236}">
                <a16:creationId xmlns="" xmlns:a16="http://schemas.microsoft.com/office/drawing/2014/main" id="{2E03589A-95A3-4B0B-9107-4C2E2A616733}"/>
              </a:ext>
            </a:extLst>
          </p:cNvPr>
          <p:cNvSpPr/>
          <p:nvPr/>
        </p:nvSpPr>
        <p:spPr>
          <a:xfrm>
            <a:off x="8089709" y="3060939"/>
            <a:ext cx="298629" cy="2782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35" name="TextBox 135">
            <a:extLst>
              <a:ext uri="{FF2B5EF4-FFF2-40B4-BE49-F238E27FC236}">
                <a16:creationId xmlns="" xmlns:a16="http://schemas.microsoft.com/office/drawing/2014/main" id="{AFCEF5F3-93A9-49B5-B3D4-CDA3BD401652}"/>
              </a:ext>
            </a:extLst>
          </p:cNvPr>
          <p:cNvSpPr txBox="1"/>
          <p:nvPr/>
        </p:nvSpPr>
        <p:spPr>
          <a:xfrm>
            <a:off x="7428008" y="1405697"/>
            <a:ext cx="530097" cy="1542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65" name="TextBox 137">
            <a:extLst>
              <a:ext uri="{FF2B5EF4-FFF2-40B4-BE49-F238E27FC236}">
                <a16:creationId xmlns="" xmlns:a16="http://schemas.microsoft.com/office/drawing/2014/main" id="{B4950CF4-89D5-4522-8778-09C8A59A9D1E}"/>
              </a:ext>
            </a:extLst>
          </p:cNvPr>
          <p:cNvSpPr txBox="1"/>
          <p:nvPr/>
        </p:nvSpPr>
        <p:spPr>
          <a:xfrm>
            <a:off x="2109288" y="4482290"/>
            <a:ext cx="1615672" cy="207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350" b="1" dirty="0" smtClean="0">
                <a:solidFill>
                  <a:srgbClr val="0000FF"/>
                </a:solidFill>
              </a:rPr>
              <a:t>Production line</a:t>
            </a:r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67" name="TextBox 137">
            <a:extLst>
              <a:ext uri="{FF2B5EF4-FFF2-40B4-BE49-F238E27FC236}">
                <a16:creationId xmlns="" xmlns:a16="http://schemas.microsoft.com/office/drawing/2014/main" id="{7DFC19FC-7169-4BAF-9BC3-F0ADB56604D6}"/>
              </a:ext>
            </a:extLst>
          </p:cNvPr>
          <p:cNvSpPr txBox="1"/>
          <p:nvPr/>
        </p:nvSpPr>
        <p:spPr>
          <a:xfrm>
            <a:off x="2109288" y="4842100"/>
            <a:ext cx="1418102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350" b="1" dirty="0" smtClean="0">
                <a:solidFill>
                  <a:srgbClr val="0000FF"/>
                </a:solidFill>
              </a:rPr>
              <a:t>Kitting area</a:t>
            </a:r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69" name="TextBox 137">
            <a:extLst>
              <a:ext uri="{FF2B5EF4-FFF2-40B4-BE49-F238E27FC236}">
                <a16:creationId xmlns="" xmlns:a16="http://schemas.microsoft.com/office/drawing/2014/main" id="{457FE5F2-54D9-4A96-AA46-EFEFD6356480}"/>
              </a:ext>
            </a:extLst>
          </p:cNvPr>
          <p:cNvSpPr txBox="1"/>
          <p:nvPr/>
        </p:nvSpPr>
        <p:spPr>
          <a:xfrm>
            <a:off x="1915294" y="5182011"/>
            <a:ext cx="1615672" cy="2077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TW" sz="1350" b="1" dirty="0" smtClean="0">
                <a:solidFill>
                  <a:srgbClr val="0000FF"/>
                </a:solidFill>
              </a:rPr>
              <a:t>Put in transfer car</a:t>
            </a:r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75" name="TextBox 137">
            <a:extLst>
              <a:ext uri="{FF2B5EF4-FFF2-40B4-BE49-F238E27FC236}">
                <a16:creationId xmlns="" xmlns:a16="http://schemas.microsoft.com/office/drawing/2014/main" id="{4B691132-604A-456B-A9AE-875BE64EB174}"/>
              </a:ext>
            </a:extLst>
          </p:cNvPr>
          <p:cNvSpPr txBox="1"/>
          <p:nvPr/>
        </p:nvSpPr>
        <p:spPr>
          <a:xfrm>
            <a:off x="2109288" y="5541820"/>
            <a:ext cx="161567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350" b="1" dirty="0" smtClean="0">
                <a:solidFill>
                  <a:srgbClr val="0000FF"/>
                </a:solidFill>
              </a:rPr>
              <a:t>Put in Container for shipping out</a:t>
            </a:r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45" name="Rectangle 146">
            <a:extLst>
              <a:ext uri="{FF2B5EF4-FFF2-40B4-BE49-F238E27FC236}">
                <a16:creationId xmlns="" xmlns:a16="http://schemas.microsoft.com/office/drawing/2014/main" id="{7631D53E-9816-4471-8776-ABF17F7905FC}"/>
              </a:ext>
            </a:extLst>
          </p:cNvPr>
          <p:cNvSpPr/>
          <p:nvPr/>
        </p:nvSpPr>
        <p:spPr>
          <a:xfrm>
            <a:off x="1273700" y="1135476"/>
            <a:ext cx="683520" cy="300082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15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B06-1F</a:t>
            </a:r>
            <a:endParaRPr lang="en-US" sz="150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9" name="TextBox 123">
            <a:extLst>
              <a:ext uri="{FF2B5EF4-FFF2-40B4-BE49-F238E27FC236}">
                <a16:creationId xmlns="" xmlns:a16="http://schemas.microsoft.com/office/drawing/2014/main" id="{BE5A5039-2FAF-41F3-B6BC-E74808CDA47B}"/>
              </a:ext>
            </a:extLst>
          </p:cNvPr>
          <p:cNvSpPr txBox="1"/>
          <p:nvPr/>
        </p:nvSpPr>
        <p:spPr>
          <a:xfrm>
            <a:off x="4261398" y="3624604"/>
            <a:ext cx="470774" cy="1976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50" name="TextBox 130">
            <a:extLst>
              <a:ext uri="{FF2B5EF4-FFF2-40B4-BE49-F238E27FC236}">
                <a16:creationId xmlns="" xmlns:a16="http://schemas.microsoft.com/office/drawing/2014/main" id="{1C214A25-1B5C-45A7-922F-F0A0D2332EBC}"/>
              </a:ext>
            </a:extLst>
          </p:cNvPr>
          <p:cNvSpPr txBox="1"/>
          <p:nvPr/>
        </p:nvSpPr>
        <p:spPr>
          <a:xfrm>
            <a:off x="2109288" y="1125150"/>
            <a:ext cx="470774" cy="1976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51" name="TextBox 131">
            <a:extLst>
              <a:ext uri="{FF2B5EF4-FFF2-40B4-BE49-F238E27FC236}">
                <a16:creationId xmlns="" xmlns:a16="http://schemas.microsoft.com/office/drawing/2014/main" id="{3F9229D5-EB56-4DF2-89D8-0FD7AEFCD2FE}"/>
              </a:ext>
            </a:extLst>
          </p:cNvPr>
          <p:cNvSpPr txBox="1"/>
          <p:nvPr/>
        </p:nvSpPr>
        <p:spPr>
          <a:xfrm>
            <a:off x="4261398" y="1125150"/>
            <a:ext cx="470774" cy="1976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zh-TW" altLang="en-US" sz="1350" b="1" dirty="0">
              <a:solidFill>
                <a:srgbClr val="0000FF"/>
              </a:solidFill>
            </a:endParaRPr>
          </a:p>
        </p:txBody>
      </p:sp>
      <p:sp>
        <p:nvSpPr>
          <p:cNvPr id="64" name="Oval 155">
            <a:extLst>
              <a:ext uri="{FF2B5EF4-FFF2-40B4-BE49-F238E27FC236}">
                <a16:creationId xmlns="" xmlns:a16="http://schemas.microsoft.com/office/drawing/2014/main" id="{0F97D2E7-95E0-4862-9DDC-54A86563F580}"/>
              </a:ext>
            </a:extLst>
          </p:cNvPr>
          <p:cNvSpPr/>
          <p:nvPr/>
        </p:nvSpPr>
        <p:spPr>
          <a:xfrm>
            <a:off x="1715351" y="4523916"/>
            <a:ext cx="265209" cy="220144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66" name="Oval 155">
            <a:extLst>
              <a:ext uri="{FF2B5EF4-FFF2-40B4-BE49-F238E27FC236}">
                <a16:creationId xmlns="" xmlns:a16="http://schemas.microsoft.com/office/drawing/2014/main" id="{69E92622-7715-4223-99A1-BB1D5FF0D75F}"/>
              </a:ext>
            </a:extLst>
          </p:cNvPr>
          <p:cNvSpPr/>
          <p:nvPr/>
        </p:nvSpPr>
        <p:spPr>
          <a:xfrm>
            <a:off x="1723886" y="4887350"/>
            <a:ext cx="255921" cy="1665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68" name="Oval 155">
            <a:extLst>
              <a:ext uri="{FF2B5EF4-FFF2-40B4-BE49-F238E27FC236}">
                <a16:creationId xmlns="" xmlns:a16="http://schemas.microsoft.com/office/drawing/2014/main" id="{4D0DB4FF-7A5F-4103-A2FD-14FDEF76A742}"/>
              </a:ext>
            </a:extLst>
          </p:cNvPr>
          <p:cNvSpPr/>
          <p:nvPr/>
        </p:nvSpPr>
        <p:spPr>
          <a:xfrm>
            <a:off x="1737457" y="5253809"/>
            <a:ext cx="255921" cy="1665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70" name="Oval 155">
            <a:extLst>
              <a:ext uri="{FF2B5EF4-FFF2-40B4-BE49-F238E27FC236}">
                <a16:creationId xmlns="" xmlns:a16="http://schemas.microsoft.com/office/drawing/2014/main" id="{BC0A1926-FEA2-4384-A1E3-923B269D7279}"/>
              </a:ext>
            </a:extLst>
          </p:cNvPr>
          <p:cNvSpPr/>
          <p:nvPr/>
        </p:nvSpPr>
        <p:spPr>
          <a:xfrm>
            <a:off x="1737458" y="5646992"/>
            <a:ext cx="255921" cy="166595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384425" y="2687949"/>
            <a:ext cx="555565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98162" y="2733708"/>
            <a:ext cx="0" cy="194404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162">
            <a:extLst>
              <a:ext uri="{FF2B5EF4-FFF2-40B4-BE49-F238E27FC236}">
                <a16:creationId xmlns="" xmlns:a16="http://schemas.microsoft.com/office/drawing/2014/main" id="{2E03589A-95A3-4B0B-9107-4C2E2A616733}"/>
              </a:ext>
            </a:extLst>
          </p:cNvPr>
          <p:cNvSpPr/>
          <p:nvPr/>
        </p:nvSpPr>
        <p:spPr>
          <a:xfrm>
            <a:off x="4128542" y="2456218"/>
            <a:ext cx="298629" cy="2782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3" name="Oval 162">
            <a:extLst>
              <a:ext uri="{FF2B5EF4-FFF2-40B4-BE49-F238E27FC236}">
                <a16:creationId xmlns="" xmlns:a16="http://schemas.microsoft.com/office/drawing/2014/main" id="{2E03589A-95A3-4B0B-9107-4C2E2A616733}"/>
              </a:ext>
            </a:extLst>
          </p:cNvPr>
          <p:cNvSpPr/>
          <p:nvPr/>
        </p:nvSpPr>
        <p:spPr>
          <a:xfrm>
            <a:off x="5070525" y="2691771"/>
            <a:ext cx="298629" cy="2782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4" name="Elbow Connector 13"/>
          <p:cNvCxnSpPr/>
          <p:nvPr/>
        </p:nvCxnSpPr>
        <p:spPr>
          <a:xfrm>
            <a:off x="5863851" y="2749159"/>
            <a:ext cx="2263827" cy="1181393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441270" y="3373484"/>
            <a:ext cx="0" cy="672219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150">
            <a:extLst>
              <a:ext uri="{FF2B5EF4-FFF2-40B4-BE49-F238E27FC236}">
                <a16:creationId xmlns="" xmlns:a16="http://schemas.microsoft.com/office/drawing/2014/main" id="{694225D9-DA8F-44FD-90BE-BDA871B0B8C4}"/>
              </a:ext>
            </a:extLst>
          </p:cNvPr>
          <p:cNvSpPr/>
          <p:nvPr/>
        </p:nvSpPr>
        <p:spPr>
          <a:xfrm>
            <a:off x="7695073" y="2687949"/>
            <a:ext cx="1197123" cy="300082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15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Shipping area</a:t>
            </a:r>
            <a:endParaRPr lang="en-US" sz="150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5" name="Rectangle 150">
            <a:extLst>
              <a:ext uri="{FF2B5EF4-FFF2-40B4-BE49-F238E27FC236}">
                <a16:creationId xmlns="" xmlns:a16="http://schemas.microsoft.com/office/drawing/2014/main" id="{694225D9-DA8F-44FD-90BE-BDA871B0B8C4}"/>
              </a:ext>
            </a:extLst>
          </p:cNvPr>
          <p:cNvSpPr/>
          <p:nvPr/>
        </p:nvSpPr>
        <p:spPr>
          <a:xfrm>
            <a:off x="4898162" y="4000378"/>
            <a:ext cx="3000837" cy="530915"/>
          </a:xfrm>
          <a:prstGeom prst="rect">
            <a:avLst/>
          </a:prstGeom>
          <a:solidFill>
            <a:schemeClr val="accent2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15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Product after packing will transfer to </a:t>
            </a:r>
            <a:r>
              <a:rPr lang="en-US" sz="150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Thien</a:t>
            </a:r>
            <a:r>
              <a:rPr lang="en-US" sz="15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Kim Stock for shipping by Car</a:t>
            </a:r>
            <a:endParaRPr lang="en-US" sz="1500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6" name="Oval 162">
            <a:extLst>
              <a:ext uri="{FF2B5EF4-FFF2-40B4-BE49-F238E27FC236}">
                <a16:creationId xmlns="" xmlns:a16="http://schemas.microsoft.com/office/drawing/2014/main" id="{2E03589A-95A3-4B0B-9107-4C2E2A616733}"/>
              </a:ext>
            </a:extLst>
          </p:cNvPr>
          <p:cNvSpPr/>
          <p:nvPr/>
        </p:nvSpPr>
        <p:spPr>
          <a:xfrm>
            <a:off x="5687786" y="2576918"/>
            <a:ext cx="298629" cy="2782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>
                <a:solidFill>
                  <a:schemeClr val="accent2">
                    <a:lumMod val="75000"/>
                  </a:schemeClr>
                </a:solidFill>
              </a:rPr>
              <a:t>3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4898162" y="2988536"/>
            <a:ext cx="555565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565545" y="2905819"/>
            <a:ext cx="298306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32171" y="5182011"/>
            <a:ext cx="694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That device produced from 07/Feb then transfer to </a:t>
            </a:r>
            <a:r>
              <a:rPr lang="en-US" dirty="0" err="1" smtClean="0"/>
              <a:t>Thien</a:t>
            </a:r>
            <a:r>
              <a:rPr lang="en-US" dirty="0" smtClean="0"/>
              <a:t> Kim stock before arrange shipment on 09/Feb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977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Cause </a:t>
            </a:r>
            <a:r>
              <a:rPr lang="en-US" sz="3200" dirty="0">
                <a:solidFill>
                  <a:schemeClr val="bg1"/>
                </a:solidFill>
                <a:cs typeface="Arial" panose="020B0604020202020204" pitchFamily="34" charset="0"/>
              </a:rPr>
              <a:t>(Process verify)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158" y="5831722"/>
            <a:ext cx="10946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Check all Camera record from that device check-Weight to Shipment, Not found any abnormal – Carton and Pallet did not open during process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036" y="669538"/>
            <a:ext cx="11474140" cy="517461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10835" y="1560219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07794" y="1788077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16530" y="1724195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47359" y="3585280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618120" y="3577583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55805" y="3508940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3858" y="3778763"/>
            <a:ext cx="1046056" cy="461665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txBody>
          <a:bodyPr wrap="none">
            <a:spAutoFit/>
          </a:bodyPr>
          <a:lstStyle/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Pallet #:</a:t>
            </a:r>
          </a:p>
          <a:p>
            <a:pPr fontAlgn="b"/>
            <a:r>
              <a:rPr lang="en-US" sz="1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PYA81050778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215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Cause </a:t>
            </a:r>
            <a:r>
              <a:rPr lang="en-US" sz="3200" dirty="0">
                <a:solidFill>
                  <a:schemeClr val="bg1"/>
                </a:solidFill>
                <a:cs typeface="Arial" panose="020B0604020202020204" pitchFamily="34" charset="0"/>
              </a:rPr>
              <a:t>(Process verify)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5109" y="944928"/>
            <a:ext cx="1094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dirty="0" smtClean="0"/>
              <a:t>Continue to take investigate with Logistic and Customer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15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Action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32205</TotalTime>
  <Words>582</Words>
  <Application>Microsoft Office PowerPoint</Application>
  <PresentationFormat>寬螢幕</PresentationFormat>
  <Paragraphs>226</Paragraphs>
  <Slides>11</Slides>
  <Notes>4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22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1_Office 佈景主題</vt:lpstr>
      <vt:lpstr>Worksheet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Henry CHIOU</cp:lastModifiedBy>
  <cp:revision>4775</cp:revision>
  <dcterms:created xsi:type="dcterms:W3CDTF">2020-08-07T01:32:39Z</dcterms:created>
  <dcterms:modified xsi:type="dcterms:W3CDTF">2021-03-24T05:43:05Z</dcterms:modified>
</cp:coreProperties>
</file>